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svg" /><Relationship Id="rId1" Type="http://schemas.openxmlformats.org/officeDocument/2006/relationships/image" Target="../media/image2.png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openxmlformats.org/officeDocument/2006/relationships/image" Target="../media/image5.svg" 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image" Target="../media/image9.svg" /><Relationship Id="rId1" Type="http://schemas.openxmlformats.org/officeDocument/2006/relationships/image" Target="../media/image8.png" /><Relationship Id="rId6" Type="http://schemas.openxmlformats.org/officeDocument/2006/relationships/image" Target="../media/image13.svg" /><Relationship Id="rId5" Type="http://schemas.openxmlformats.org/officeDocument/2006/relationships/image" Target="../media/image12.png" /><Relationship Id="rId4" Type="http://schemas.openxmlformats.org/officeDocument/2006/relationships/image" Target="../media/image11.svg" 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svg" /><Relationship Id="rId1" Type="http://schemas.openxmlformats.org/officeDocument/2006/relationships/image" Target="../media/image2.png" /><Relationship Id="rId6" Type="http://schemas.openxmlformats.org/officeDocument/2006/relationships/image" Target="../media/image7.svg" /><Relationship Id="rId5" Type="http://schemas.openxmlformats.org/officeDocument/2006/relationships/image" Target="../media/image6.png" /><Relationship Id="rId4" Type="http://schemas.openxmlformats.org/officeDocument/2006/relationships/image" Target="../media/image5.svg" 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image" Target="../media/image9.svg" /><Relationship Id="rId1" Type="http://schemas.openxmlformats.org/officeDocument/2006/relationships/image" Target="../media/image8.png" /><Relationship Id="rId6" Type="http://schemas.openxmlformats.org/officeDocument/2006/relationships/image" Target="../media/image13.svg" /><Relationship Id="rId5" Type="http://schemas.openxmlformats.org/officeDocument/2006/relationships/image" Target="../media/image12.png" /><Relationship Id="rId4" Type="http://schemas.openxmlformats.org/officeDocument/2006/relationships/image" Target="../media/image11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2D31B-B3F0-4CC0-BF70-A4A8E914812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637E151-492A-4EEA-BB79-DC7828A8984B}">
      <dgm:prSet/>
      <dgm:spPr/>
      <dgm:t>
        <a:bodyPr/>
        <a:lstStyle/>
        <a:p>
          <a:r>
            <a:rPr lang="en-US"/>
            <a:t>Patients during their stay in ICU,can acquire infections ,it’s usually 48hrs after admission. </a:t>
          </a:r>
        </a:p>
      </dgm:t>
    </dgm:pt>
    <dgm:pt modelId="{ABA896D9-334B-4A2F-A767-53CEFE95946D}" type="parTrans" cxnId="{F6F3E4AB-1BFF-4F24-AF39-68AC75500CB0}">
      <dgm:prSet/>
      <dgm:spPr/>
      <dgm:t>
        <a:bodyPr/>
        <a:lstStyle/>
        <a:p>
          <a:endParaRPr lang="en-US"/>
        </a:p>
      </dgm:t>
    </dgm:pt>
    <dgm:pt modelId="{BC73DD6C-A6BC-4AAA-9FA0-9C9BF8AA9497}" type="sibTrans" cxnId="{F6F3E4AB-1BFF-4F24-AF39-68AC75500CB0}">
      <dgm:prSet/>
      <dgm:spPr/>
      <dgm:t>
        <a:bodyPr/>
        <a:lstStyle/>
        <a:p>
          <a:endParaRPr lang="en-US"/>
        </a:p>
      </dgm:t>
    </dgm:pt>
    <dgm:pt modelId="{40F1AFD6-623B-4D6B-9AE2-C289A908D5DF}">
      <dgm:prSet/>
      <dgm:spPr/>
      <dgm:t>
        <a:bodyPr/>
        <a:lstStyle/>
        <a:p>
          <a:r>
            <a:rPr lang="en-US"/>
            <a:t>Infection prevention is required  to reduce mortality and complications in patients. </a:t>
          </a:r>
        </a:p>
      </dgm:t>
    </dgm:pt>
    <dgm:pt modelId="{8085BF46-611E-471D-9D16-73F22C66BA18}" type="parTrans" cxnId="{3EE092FA-13C2-40E3-9605-F09DB474215F}">
      <dgm:prSet/>
      <dgm:spPr/>
      <dgm:t>
        <a:bodyPr/>
        <a:lstStyle/>
        <a:p>
          <a:endParaRPr lang="en-US"/>
        </a:p>
      </dgm:t>
    </dgm:pt>
    <dgm:pt modelId="{4BCF7A4C-DDBB-4BAC-B291-204C611375D4}" type="sibTrans" cxnId="{3EE092FA-13C2-40E3-9605-F09DB474215F}">
      <dgm:prSet/>
      <dgm:spPr/>
      <dgm:t>
        <a:bodyPr/>
        <a:lstStyle/>
        <a:p>
          <a:endParaRPr lang="en-US"/>
        </a:p>
      </dgm:t>
    </dgm:pt>
    <dgm:pt modelId="{5890E184-1E48-4154-B126-441E30984231}">
      <dgm:prSet/>
      <dgm:spPr/>
      <dgm:t>
        <a:bodyPr/>
        <a:lstStyle/>
        <a:p>
          <a:r>
            <a:rPr lang="en-US"/>
            <a:t>ICU patient are more vulnerable because they have weakened immune system and also invasive  procedures they undergo.</a:t>
          </a:r>
        </a:p>
      </dgm:t>
    </dgm:pt>
    <dgm:pt modelId="{D7B6B422-EE23-4C83-B1BC-A1F76EA32B3E}" type="parTrans" cxnId="{AC64D294-96ED-41E2-A109-D37315AE9579}">
      <dgm:prSet/>
      <dgm:spPr/>
      <dgm:t>
        <a:bodyPr/>
        <a:lstStyle/>
        <a:p>
          <a:endParaRPr lang="en-US"/>
        </a:p>
      </dgm:t>
    </dgm:pt>
    <dgm:pt modelId="{0F41006C-3561-45CD-9174-CC0E26AEB785}" type="sibTrans" cxnId="{AC64D294-96ED-41E2-A109-D37315AE9579}">
      <dgm:prSet/>
      <dgm:spPr/>
      <dgm:t>
        <a:bodyPr/>
        <a:lstStyle/>
        <a:p>
          <a:endParaRPr lang="en-US"/>
        </a:p>
      </dgm:t>
    </dgm:pt>
    <dgm:pt modelId="{89E4E931-EDF3-4F2F-9B71-C29813A8C282}" type="pres">
      <dgm:prSet presAssocID="{0512D31B-B3F0-4CC0-BF70-A4A8E9148127}" presName="root" presStyleCnt="0">
        <dgm:presLayoutVars>
          <dgm:dir/>
          <dgm:resizeHandles val="exact"/>
        </dgm:presLayoutVars>
      </dgm:prSet>
      <dgm:spPr/>
    </dgm:pt>
    <dgm:pt modelId="{57AA95F9-1C3B-489A-BD10-EB23764FC707}" type="pres">
      <dgm:prSet presAssocID="{7637E151-492A-4EEA-BB79-DC7828A8984B}" presName="compNode" presStyleCnt="0"/>
      <dgm:spPr/>
    </dgm:pt>
    <dgm:pt modelId="{820E62E0-3E51-4101-944B-211D2061ED16}" type="pres">
      <dgm:prSet presAssocID="{7637E151-492A-4EEA-BB79-DC7828A8984B}" presName="bgRect" presStyleLbl="bgShp" presStyleIdx="0" presStyleCnt="3"/>
      <dgm:spPr/>
    </dgm:pt>
    <dgm:pt modelId="{2D97B6B6-B4F9-4A31-ADDB-3F0825894F94}" type="pres">
      <dgm:prSet presAssocID="{7637E151-492A-4EEA-BB79-DC7828A8984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006D063C-4368-4974-8D76-88A5A3F37638}" type="pres">
      <dgm:prSet presAssocID="{7637E151-492A-4EEA-BB79-DC7828A8984B}" presName="spaceRect" presStyleCnt="0"/>
      <dgm:spPr/>
    </dgm:pt>
    <dgm:pt modelId="{246279F2-CACF-4757-8F87-FA5460617B3A}" type="pres">
      <dgm:prSet presAssocID="{7637E151-492A-4EEA-BB79-DC7828A8984B}" presName="parTx" presStyleLbl="revTx" presStyleIdx="0" presStyleCnt="3">
        <dgm:presLayoutVars>
          <dgm:chMax val="0"/>
          <dgm:chPref val="0"/>
        </dgm:presLayoutVars>
      </dgm:prSet>
      <dgm:spPr/>
    </dgm:pt>
    <dgm:pt modelId="{5C775ED9-67FF-4E03-AC26-D2B76C96238C}" type="pres">
      <dgm:prSet presAssocID="{BC73DD6C-A6BC-4AAA-9FA0-9C9BF8AA9497}" presName="sibTrans" presStyleCnt="0"/>
      <dgm:spPr/>
    </dgm:pt>
    <dgm:pt modelId="{D6E55C4B-9E16-4354-88FC-ADC49E94954C}" type="pres">
      <dgm:prSet presAssocID="{40F1AFD6-623B-4D6B-9AE2-C289A908D5DF}" presName="compNode" presStyleCnt="0"/>
      <dgm:spPr/>
    </dgm:pt>
    <dgm:pt modelId="{98512DA7-D23F-4B97-8CC9-0F254B11721F}" type="pres">
      <dgm:prSet presAssocID="{40F1AFD6-623B-4D6B-9AE2-C289A908D5DF}" presName="bgRect" presStyleLbl="bgShp" presStyleIdx="1" presStyleCnt="3"/>
      <dgm:spPr/>
    </dgm:pt>
    <dgm:pt modelId="{D6A173B3-0495-4529-AB35-5E4434CB1553}" type="pres">
      <dgm:prSet presAssocID="{40F1AFD6-623B-4D6B-9AE2-C289A908D5D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18D719B3-9C32-45C3-BBFF-E67E0022567A}" type="pres">
      <dgm:prSet presAssocID="{40F1AFD6-623B-4D6B-9AE2-C289A908D5DF}" presName="spaceRect" presStyleCnt="0"/>
      <dgm:spPr/>
    </dgm:pt>
    <dgm:pt modelId="{7D10429E-500B-4FC3-9E04-C7D755CCD0A9}" type="pres">
      <dgm:prSet presAssocID="{40F1AFD6-623B-4D6B-9AE2-C289A908D5DF}" presName="parTx" presStyleLbl="revTx" presStyleIdx="1" presStyleCnt="3">
        <dgm:presLayoutVars>
          <dgm:chMax val="0"/>
          <dgm:chPref val="0"/>
        </dgm:presLayoutVars>
      </dgm:prSet>
      <dgm:spPr/>
    </dgm:pt>
    <dgm:pt modelId="{5DD4B489-696A-4DC8-B8B5-02FC24A5F695}" type="pres">
      <dgm:prSet presAssocID="{4BCF7A4C-DDBB-4BAC-B291-204C611375D4}" presName="sibTrans" presStyleCnt="0"/>
      <dgm:spPr/>
    </dgm:pt>
    <dgm:pt modelId="{8D3979CC-727E-4B65-9DE4-789941CA660D}" type="pres">
      <dgm:prSet presAssocID="{5890E184-1E48-4154-B126-441E30984231}" presName="compNode" presStyleCnt="0"/>
      <dgm:spPr/>
    </dgm:pt>
    <dgm:pt modelId="{026D41A4-DF5C-4D11-8288-6F4BE1543CA6}" type="pres">
      <dgm:prSet presAssocID="{5890E184-1E48-4154-B126-441E30984231}" presName="bgRect" presStyleLbl="bgShp" presStyleIdx="2" presStyleCnt="3"/>
      <dgm:spPr/>
    </dgm:pt>
    <dgm:pt modelId="{4DC5AEE7-3B85-433B-8201-9AE9AAD2E95A}" type="pres">
      <dgm:prSet presAssocID="{5890E184-1E48-4154-B126-441E3098423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A40A61C6-6656-4880-9752-54A637B91B54}" type="pres">
      <dgm:prSet presAssocID="{5890E184-1E48-4154-B126-441E30984231}" presName="spaceRect" presStyleCnt="0"/>
      <dgm:spPr/>
    </dgm:pt>
    <dgm:pt modelId="{A22B860A-D0C0-4C22-822C-4B35487ED8CF}" type="pres">
      <dgm:prSet presAssocID="{5890E184-1E48-4154-B126-441E309842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CCC302F-C459-484D-8B4D-306F1636C6DA}" type="presOf" srcId="{5890E184-1E48-4154-B126-441E30984231}" destId="{A22B860A-D0C0-4C22-822C-4B35487ED8CF}" srcOrd="0" destOrd="0" presId="urn:microsoft.com/office/officeart/2018/2/layout/IconVerticalSolidList"/>
    <dgm:cxn modelId="{11355B4E-38D7-45C9-B83C-859D93B1F5DD}" type="presOf" srcId="{0512D31B-B3F0-4CC0-BF70-A4A8E9148127}" destId="{89E4E931-EDF3-4F2F-9B71-C29813A8C282}" srcOrd="0" destOrd="0" presId="urn:microsoft.com/office/officeart/2018/2/layout/IconVerticalSolidList"/>
    <dgm:cxn modelId="{AC64D294-96ED-41E2-A109-D37315AE9579}" srcId="{0512D31B-B3F0-4CC0-BF70-A4A8E9148127}" destId="{5890E184-1E48-4154-B126-441E30984231}" srcOrd="2" destOrd="0" parTransId="{D7B6B422-EE23-4C83-B1BC-A1F76EA32B3E}" sibTransId="{0F41006C-3561-45CD-9174-CC0E26AEB785}"/>
    <dgm:cxn modelId="{F6F3E4AB-1BFF-4F24-AF39-68AC75500CB0}" srcId="{0512D31B-B3F0-4CC0-BF70-A4A8E9148127}" destId="{7637E151-492A-4EEA-BB79-DC7828A8984B}" srcOrd="0" destOrd="0" parTransId="{ABA896D9-334B-4A2F-A767-53CEFE95946D}" sibTransId="{BC73DD6C-A6BC-4AAA-9FA0-9C9BF8AA9497}"/>
    <dgm:cxn modelId="{0FA18DB7-9628-4A53-BE73-4CADE30F72BA}" type="presOf" srcId="{40F1AFD6-623B-4D6B-9AE2-C289A908D5DF}" destId="{7D10429E-500B-4FC3-9E04-C7D755CCD0A9}" srcOrd="0" destOrd="0" presId="urn:microsoft.com/office/officeart/2018/2/layout/IconVerticalSolidList"/>
    <dgm:cxn modelId="{17EF6FCD-C596-4D98-BECC-9D00129BCB18}" type="presOf" srcId="{7637E151-492A-4EEA-BB79-DC7828A8984B}" destId="{246279F2-CACF-4757-8F87-FA5460617B3A}" srcOrd="0" destOrd="0" presId="urn:microsoft.com/office/officeart/2018/2/layout/IconVerticalSolidList"/>
    <dgm:cxn modelId="{3EE092FA-13C2-40E3-9605-F09DB474215F}" srcId="{0512D31B-B3F0-4CC0-BF70-A4A8E9148127}" destId="{40F1AFD6-623B-4D6B-9AE2-C289A908D5DF}" srcOrd="1" destOrd="0" parTransId="{8085BF46-611E-471D-9D16-73F22C66BA18}" sibTransId="{4BCF7A4C-DDBB-4BAC-B291-204C611375D4}"/>
    <dgm:cxn modelId="{EB7BC59E-0C3D-437B-BA23-687A2E10D16E}" type="presParOf" srcId="{89E4E931-EDF3-4F2F-9B71-C29813A8C282}" destId="{57AA95F9-1C3B-489A-BD10-EB23764FC707}" srcOrd="0" destOrd="0" presId="urn:microsoft.com/office/officeart/2018/2/layout/IconVerticalSolidList"/>
    <dgm:cxn modelId="{9A9201AA-D2DB-4548-8754-21C784D494E5}" type="presParOf" srcId="{57AA95F9-1C3B-489A-BD10-EB23764FC707}" destId="{820E62E0-3E51-4101-944B-211D2061ED16}" srcOrd="0" destOrd="0" presId="urn:microsoft.com/office/officeart/2018/2/layout/IconVerticalSolidList"/>
    <dgm:cxn modelId="{1E50EF80-5292-4554-BFA9-9DBD253FAFEE}" type="presParOf" srcId="{57AA95F9-1C3B-489A-BD10-EB23764FC707}" destId="{2D97B6B6-B4F9-4A31-ADDB-3F0825894F94}" srcOrd="1" destOrd="0" presId="urn:microsoft.com/office/officeart/2018/2/layout/IconVerticalSolidList"/>
    <dgm:cxn modelId="{280E0C17-43B6-4D38-8DD6-ACF275A7A8EA}" type="presParOf" srcId="{57AA95F9-1C3B-489A-BD10-EB23764FC707}" destId="{006D063C-4368-4974-8D76-88A5A3F37638}" srcOrd="2" destOrd="0" presId="urn:microsoft.com/office/officeart/2018/2/layout/IconVerticalSolidList"/>
    <dgm:cxn modelId="{BAE595C6-E7D8-4535-BF0D-4B5A488AAEF6}" type="presParOf" srcId="{57AA95F9-1C3B-489A-BD10-EB23764FC707}" destId="{246279F2-CACF-4757-8F87-FA5460617B3A}" srcOrd="3" destOrd="0" presId="urn:microsoft.com/office/officeart/2018/2/layout/IconVerticalSolidList"/>
    <dgm:cxn modelId="{0CF1B59A-C144-41CA-8CBD-ACCF32600874}" type="presParOf" srcId="{89E4E931-EDF3-4F2F-9B71-C29813A8C282}" destId="{5C775ED9-67FF-4E03-AC26-D2B76C96238C}" srcOrd="1" destOrd="0" presId="urn:microsoft.com/office/officeart/2018/2/layout/IconVerticalSolidList"/>
    <dgm:cxn modelId="{E02CA5A0-F861-46FF-9D69-BF9CA0D26367}" type="presParOf" srcId="{89E4E931-EDF3-4F2F-9B71-C29813A8C282}" destId="{D6E55C4B-9E16-4354-88FC-ADC49E94954C}" srcOrd="2" destOrd="0" presId="urn:microsoft.com/office/officeart/2018/2/layout/IconVerticalSolidList"/>
    <dgm:cxn modelId="{7C914E46-862C-4BAA-A325-583FD31B93B7}" type="presParOf" srcId="{D6E55C4B-9E16-4354-88FC-ADC49E94954C}" destId="{98512DA7-D23F-4B97-8CC9-0F254B11721F}" srcOrd="0" destOrd="0" presId="urn:microsoft.com/office/officeart/2018/2/layout/IconVerticalSolidList"/>
    <dgm:cxn modelId="{5469003E-6C3C-4475-89C4-72E4660F6775}" type="presParOf" srcId="{D6E55C4B-9E16-4354-88FC-ADC49E94954C}" destId="{D6A173B3-0495-4529-AB35-5E4434CB1553}" srcOrd="1" destOrd="0" presId="urn:microsoft.com/office/officeart/2018/2/layout/IconVerticalSolidList"/>
    <dgm:cxn modelId="{35277E92-B736-4730-859C-120D6032CB00}" type="presParOf" srcId="{D6E55C4B-9E16-4354-88FC-ADC49E94954C}" destId="{18D719B3-9C32-45C3-BBFF-E67E0022567A}" srcOrd="2" destOrd="0" presId="urn:microsoft.com/office/officeart/2018/2/layout/IconVerticalSolidList"/>
    <dgm:cxn modelId="{4627C7D2-DDCC-43BE-91E4-E27ED3E98109}" type="presParOf" srcId="{D6E55C4B-9E16-4354-88FC-ADC49E94954C}" destId="{7D10429E-500B-4FC3-9E04-C7D755CCD0A9}" srcOrd="3" destOrd="0" presId="urn:microsoft.com/office/officeart/2018/2/layout/IconVerticalSolidList"/>
    <dgm:cxn modelId="{453B49E6-8044-4511-B50F-F1C35F7F88C5}" type="presParOf" srcId="{89E4E931-EDF3-4F2F-9B71-C29813A8C282}" destId="{5DD4B489-696A-4DC8-B8B5-02FC24A5F695}" srcOrd="3" destOrd="0" presId="urn:microsoft.com/office/officeart/2018/2/layout/IconVerticalSolidList"/>
    <dgm:cxn modelId="{F6B18D77-A2BC-4FD1-BCA0-D26F6E939579}" type="presParOf" srcId="{89E4E931-EDF3-4F2F-9B71-C29813A8C282}" destId="{8D3979CC-727E-4B65-9DE4-789941CA660D}" srcOrd="4" destOrd="0" presId="urn:microsoft.com/office/officeart/2018/2/layout/IconVerticalSolidList"/>
    <dgm:cxn modelId="{CB249F74-E745-4EA3-8B32-858416490858}" type="presParOf" srcId="{8D3979CC-727E-4B65-9DE4-789941CA660D}" destId="{026D41A4-DF5C-4D11-8288-6F4BE1543CA6}" srcOrd="0" destOrd="0" presId="urn:microsoft.com/office/officeart/2018/2/layout/IconVerticalSolidList"/>
    <dgm:cxn modelId="{5BAF8A4D-FCC1-4FC7-A460-FE1A930F18EA}" type="presParOf" srcId="{8D3979CC-727E-4B65-9DE4-789941CA660D}" destId="{4DC5AEE7-3B85-433B-8201-9AE9AAD2E95A}" srcOrd="1" destOrd="0" presId="urn:microsoft.com/office/officeart/2018/2/layout/IconVerticalSolidList"/>
    <dgm:cxn modelId="{95B28693-9C24-47B5-9791-B6426D82F597}" type="presParOf" srcId="{8D3979CC-727E-4B65-9DE4-789941CA660D}" destId="{A40A61C6-6656-4880-9752-54A637B91B54}" srcOrd="2" destOrd="0" presId="urn:microsoft.com/office/officeart/2018/2/layout/IconVerticalSolidList"/>
    <dgm:cxn modelId="{E472C00C-2180-4112-9851-3535CA9A21DB}" type="presParOf" srcId="{8D3979CC-727E-4B65-9DE4-789941CA660D}" destId="{A22B860A-D0C0-4C22-822C-4B35487ED8C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9C45A2-C99F-4EC4-8CDB-51C8BED3A7E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78ABB58-521F-4387-8354-460084798989}">
      <dgm:prSet/>
      <dgm:spPr/>
      <dgm:t>
        <a:bodyPr/>
        <a:lstStyle/>
        <a:p>
          <a:r>
            <a:rPr lang="en-US"/>
            <a:t>Ventilator-associated pneumonia.</a:t>
          </a:r>
        </a:p>
      </dgm:t>
    </dgm:pt>
    <dgm:pt modelId="{71DAB898-AA9E-4163-9606-D0C6ECF3B7E1}" type="parTrans" cxnId="{8F2837BB-58BA-4764-86E9-37381F0461B9}">
      <dgm:prSet/>
      <dgm:spPr/>
      <dgm:t>
        <a:bodyPr/>
        <a:lstStyle/>
        <a:p>
          <a:endParaRPr lang="en-US"/>
        </a:p>
      </dgm:t>
    </dgm:pt>
    <dgm:pt modelId="{7D3750B7-4AA2-4EE6-AF8B-28789DFC1CB7}" type="sibTrans" cxnId="{8F2837BB-58BA-4764-86E9-37381F0461B9}">
      <dgm:prSet/>
      <dgm:spPr/>
      <dgm:t>
        <a:bodyPr/>
        <a:lstStyle/>
        <a:p>
          <a:endParaRPr lang="en-US"/>
        </a:p>
      </dgm:t>
    </dgm:pt>
    <dgm:pt modelId="{4BB8FB76-2CCD-4E49-A0EA-CD01C5D1544D}">
      <dgm:prSet/>
      <dgm:spPr/>
      <dgm:t>
        <a:bodyPr/>
        <a:lstStyle/>
        <a:p>
          <a:r>
            <a:rPr lang="en-US"/>
            <a:t>(VAP)Catheter-associated urinary tract infections.</a:t>
          </a:r>
        </a:p>
      </dgm:t>
    </dgm:pt>
    <dgm:pt modelId="{AF5081F8-2E65-49E4-ACA6-4CE1BFD2547B}" type="parTrans" cxnId="{22740702-D35E-4249-B928-5D6FD08C1D31}">
      <dgm:prSet/>
      <dgm:spPr/>
      <dgm:t>
        <a:bodyPr/>
        <a:lstStyle/>
        <a:p>
          <a:endParaRPr lang="en-US"/>
        </a:p>
      </dgm:t>
    </dgm:pt>
    <dgm:pt modelId="{B1C785AC-4E99-400D-8BC4-A87898DA2EEC}" type="sibTrans" cxnId="{22740702-D35E-4249-B928-5D6FD08C1D31}">
      <dgm:prSet/>
      <dgm:spPr/>
      <dgm:t>
        <a:bodyPr/>
        <a:lstStyle/>
        <a:p>
          <a:endParaRPr lang="en-US"/>
        </a:p>
      </dgm:t>
    </dgm:pt>
    <dgm:pt modelId="{E274684A-186D-472B-9EF6-CED7BF073F86}">
      <dgm:prSet/>
      <dgm:spPr/>
      <dgm:t>
        <a:bodyPr/>
        <a:lstStyle/>
        <a:p>
          <a:r>
            <a:rPr lang="en-US"/>
            <a:t>Central line-associated bloodstream infections .</a:t>
          </a:r>
        </a:p>
      </dgm:t>
    </dgm:pt>
    <dgm:pt modelId="{15F5C193-74AC-4244-BB3F-E31120906E22}" type="parTrans" cxnId="{B9F2268C-FE40-41E8-AE0A-D7E2CAD045C8}">
      <dgm:prSet/>
      <dgm:spPr/>
      <dgm:t>
        <a:bodyPr/>
        <a:lstStyle/>
        <a:p>
          <a:endParaRPr lang="en-US"/>
        </a:p>
      </dgm:t>
    </dgm:pt>
    <dgm:pt modelId="{5E47E2B5-18C3-44A7-AA8A-5F22136E71C8}" type="sibTrans" cxnId="{B9F2268C-FE40-41E8-AE0A-D7E2CAD045C8}">
      <dgm:prSet/>
      <dgm:spPr/>
      <dgm:t>
        <a:bodyPr/>
        <a:lstStyle/>
        <a:p>
          <a:endParaRPr lang="en-US"/>
        </a:p>
      </dgm:t>
    </dgm:pt>
    <dgm:pt modelId="{F4B12966-7444-402E-AA18-30973F19A373}">
      <dgm:prSet/>
      <dgm:spPr/>
      <dgm:t>
        <a:bodyPr/>
        <a:lstStyle/>
        <a:p>
          <a:r>
            <a:rPr lang="en-US"/>
            <a:t>Surgical site infections (SSI).</a:t>
          </a:r>
        </a:p>
      </dgm:t>
    </dgm:pt>
    <dgm:pt modelId="{5136F9CF-54CB-4021-A189-C2A97C4C9870}" type="parTrans" cxnId="{28251D29-B230-4575-A840-0F552E74C431}">
      <dgm:prSet/>
      <dgm:spPr/>
      <dgm:t>
        <a:bodyPr/>
        <a:lstStyle/>
        <a:p>
          <a:endParaRPr lang="en-US"/>
        </a:p>
      </dgm:t>
    </dgm:pt>
    <dgm:pt modelId="{D61110D7-83A5-4020-A1A3-C0D56AD18507}" type="sibTrans" cxnId="{28251D29-B230-4575-A840-0F552E74C431}">
      <dgm:prSet/>
      <dgm:spPr/>
      <dgm:t>
        <a:bodyPr/>
        <a:lstStyle/>
        <a:p>
          <a:endParaRPr lang="en-US"/>
        </a:p>
      </dgm:t>
    </dgm:pt>
    <dgm:pt modelId="{0E04498D-D486-4042-AAC1-9AE9205BAB11}" type="pres">
      <dgm:prSet presAssocID="{A59C45A2-C99F-4EC4-8CDB-51C8BED3A7E6}" presName="root" presStyleCnt="0">
        <dgm:presLayoutVars>
          <dgm:dir/>
          <dgm:resizeHandles val="exact"/>
        </dgm:presLayoutVars>
      </dgm:prSet>
      <dgm:spPr/>
    </dgm:pt>
    <dgm:pt modelId="{E6A328A9-294C-4E8E-AE26-731952A399E0}" type="pres">
      <dgm:prSet presAssocID="{378ABB58-521F-4387-8354-460084798989}" presName="compNode" presStyleCnt="0"/>
      <dgm:spPr/>
    </dgm:pt>
    <dgm:pt modelId="{33A7300C-861D-4D23-9DE8-3C03D4928747}" type="pres">
      <dgm:prSet presAssocID="{378ABB58-521F-4387-8354-460084798989}" presName="bgRect" presStyleLbl="bgShp" presStyleIdx="0" presStyleCnt="4"/>
      <dgm:spPr/>
    </dgm:pt>
    <dgm:pt modelId="{432F786D-A3BB-46CE-AC36-714D96D37E17}" type="pres">
      <dgm:prSet presAssocID="{378ABB58-521F-4387-8354-46008479898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721AF2BA-86F3-45CE-8C7E-FA6A2798FACF}" type="pres">
      <dgm:prSet presAssocID="{378ABB58-521F-4387-8354-460084798989}" presName="spaceRect" presStyleCnt="0"/>
      <dgm:spPr/>
    </dgm:pt>
    <dgm:pt modelId="{6F14F3E6-DD7A-4361-8356-DEE6EA483A6D}" type="pres">
      <dgm:prSet presAssocID="{378ABB58-521F-4387-8354-460084798989}" presName="parTx" presStyleLbl="revTx" presStyleIdx="0" presStyleCnt="4">
        <dgm:presLayoutVars>
          <dgm:chMax val="0"/>
          <dgm:chPref val="0"/>
        </dgm:presLayoutVars>
      </dgm:prSet>
      <dgm:spPr/>
    </dgm:pt>
    <dgm:pt modelId="{6A244719-3B4F-4A71-8549-97D5E41AC096}" type="pres">
      <dgm:prSet presAssocID="{7D3750B7-4AA2-4EE6-AF8B-28789DFC1CB7}" presName="sibTrans" presStyleCnt="0"/>
      <dgm:spPr/>
    </dgm:pt>
    <dgm:pt modelId="{EB81E638-420F-44D1-BB7A-355C3184961D}" type="pres">
      <dgm:prSet presAssocID="{4BB8FB76-2CCD-4E49-A0EA-CD01C5D1544D}" presName="compNode" presStyleCnt="0"/>
      <dgm:spPr/>
    </dgm:pt>
    <dgm:pt modelId="{81E4CC6F-CB1D-43C6-A84C-90D7644D0D90}" type="pres">
      <dgm:prSet presAssocID="{4BB8FB76-2CCD-4E49-A0EA-CD01C5D1544D}" presName="bgRect" presStyleLbl="bgShp" presStyleIdx="1" presStyleCnt="4"/>
      <dgm:spPr/>
    </dgm:pt>
    <dgm:pt modelId="{7241E844-5530-4B17-BEC5-3A6FBAEAAC05}" type="pres">
      <dgm:prSet presAssocID="{4BB8FB76-2CCD-4E49-A0EA-CD01C5D1544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DE902975-6BFD-4797-BFAC-915BC2C445AD}" type="pres">
      <dgm:prSet presAssocID="{4BB8FB76-2CCD-4E49-A0EA-CD01C5D1544D}" presName="spaceRect" presStyleCnt="0"/>
      <dgm:spPr/>
    </dgm:pt>
    <dgm:pt modelId="{D782757E-5A71-4C7A-91A6-81489BB79FAD}" type="pres">
      <dgm:prSet presAssocID="{4BB8FB76-2CCD-4E49-A0EA-CD01C5D1544D}" presName="parTx" presStyleLbl="revTx" presStyleIdx="1" presStyleCnt="4">
        <dgm:presLayoutVars>
          <dgm:chMax val="0"/>
          <dgm:chPref val="0"/>
        </dgm:presLayoutVars>
      </dgm:prSet>
      <dgm:spPr/>
    </dgm:pt>
    <dgm:pt modelId="{B3CF2C37-5AD8-4A0F-AA11-1EEF984A599B}" type="pres">
      <dgm:prSet presAssocID="{B1C785AC-4E99-400D-8BC4-A87898DA2EEC}" presName="sibTrans" presStyleCnt="0"/>
      <dgm:spPr/>
    </dgm:pt>
    <dgm:pt modelId="{4332F8E0-164B-44ED-8543-3294B00CF8E2}" type="pres">
      <dgm:prSet presAssocID="{E274684A-186D-472B-9EF6-CED7BF073F86}" presName="compNode" presStyleCnt="0"/>
      <dgm:spPr/>
    </dgm:pt>
    <dgm:pt modelId="{B5AAECAC-956E-4F4B-A1A7-5D159315E31B}" type="pres">
      <dgm:prSet presAssocID="{E274684A-186D-472B-9EF6-CED7BF073F86}" presName="bgRect" presStyleLbl="bgShp" presStyleIdx="2" presStyleCnt="4"/>
      <dgm:spPr/>
    </dgm:pt>
    <dgm:pt modelId="{F3F49A5C-2A6A-4A12-87B9-BE64F92F1DED}" type="pres">
      <dgm:prSet presAssocID="{E274684A-186D-472B-9EF6-CED7BF073F8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mach"/>
        </a:ext>
      </dgm:extLst>
    </dgm:pt>
    <dgm:pt modelId="{3D929746-B0E8-4360-A8B9-865EDA5D4C68}" type="pres">
      <dgm:prSet presAssocID="{E274684A-186D-472B-9EF6-CED7BF073F86}" presName="spaceRect" presStyleCnt="0"/>
      <dgm:spPr/>
    </dgm:pt>
    <dgm:pt modelId="{6350C2D8-6ACB-4286-97EB-F591BCFED7BD}" type="pres">
      <dgm:prSet presAssocID="{E274684A-186D-472B-9EF6-CED7BF073F86}" presName="parTx" presStyleLbl="revTx" presStyleIdx="2" presStyleCnt="4">
        <dgm:presLayoutVars>
          <dgm:chMax val="0"/>
          <dgm:chPref val="0"/>
        </dgm:presLayoutVars>
      </dgm:prSet>
      <dgm:spPr/>
    </dgm:pt>
    <dgm:pt modelId="{5E61EA7D-46F1-400F-9125-F08BA6EE361F}" type="pres">
      <dgm:prSet presAssocID="{5E47E2B5-18C3-44A7-AA8A-5F22136E71C8}" presName="sibTrans" presStyleCnt="0"/>
      <dgm:spPr/>
    </dgm:pt>
    <dgm:pt modelId="{F96AB932-BC8B-47AE-9848-16892EBC6810}" type="pres">
      <dgm:prSet presAssocID="{F4B12966-7444-402E-AA18-30973F19A373}" presName="compNode" presStyleCnt="0"/>
      <dgm:spPr/>
    </dgm:pt>
    <dgm:pt modelId="{40191F44-B8C8-4E97-8708-2E073C879EBE}" type="pres">
      <dgm:prSet presAssocID="{F4B12966-7444-402E-AA18-30973F19A373}" presName="bgRect" presStyleLbl="bgShp" presStyleIdx="3" presStyleCnt="4"/>
      <dgm:spPr/>
    </dgm:pt>
    <dgm:pt modelId="{E32E49C9-B794-4855-8D93-553CAC4EBCD8}" type="pres">
      <dgm:prSet presAssocID="{F4B12966-7444-402E-AA18-30973F19A3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A591FBF6-BFE7-4834-BEFB-653B2B4B042C}" type="pres">
      <dgm:prSet presAssocID="{F4B12966-7444-402E-AA18-30973F19A373}" presName="spaceRect" presStyleCnt="0"/>
      <dgm:spPr/>
    </dgm:pt>
    <dgm:pt modelId="{8F85D9C4-2A91-4900-BBAE-CBA32921085F}" type="pres">
      <dgm:prSet presAssocID="{F4B12966-7444-402E-AA18-30973F19A37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2740702-D35E-4249-B928-5D6FD08C1D31}" srcId="{A59C45A2-C99F-4EC4-8CDB-51C8BED3A7E6}" destId="{4BB8FB76-2CCD-4E49-A0EA-CD01C5D1544D}" srcOrd="1" destOrd="0" parTransId="{AF5081F8-2E65-49E4-ACA6-4CE1BFD2547B}" sibTransId="{B1C785AC-4E99-400D-8BC4-A87898DA2EEC}"/>
    <dgm:cxn modelId="{28251D29-B230-4575-A840-0F552E74C431}" srcId="{A59C45A2-C99F-4EC4-8CDB-51C8BED3A7E6}" destId="{F4B12966-7444-402E-AA18-30973F19A373}" srcOrd="3" destOrd="0" parTransId="{5136F9CF-54CB-4021-A189-C2A97C4C9870}" sibTransId="{D61110D7-83A5-4020-A1A3-C0D56AD18507}"/>
    <dgm:cxn modelId="{7722452F-F3B5-44E3-B408-2BD7BEFFC57D}" type="presOf" srcId="{E274684A-186D-472B-9EF6-CED7BF073F86}" destId="{6350C2D8-6ACB-4286-97EB-F591BCFED7BD}" srcOrd="0" destOrd="0" presId="urn:microsoft.com/office/officeart/2018/2/layout/IconVerticalSolidList"/>
    <dgm:cxn modelId="{31A6005D-52C9-4927-9BFD-4884B2A53EE8}" type="presOf" srcId="{4BB8FB76-2CCD-4E49-A0EA-CD01C5D1544D}" destId="{D782757E-5A71-4C7A-91A6-81489BB79FAD}" srcOrd="0" destOrd="0" presId="urn:microsoft.com/office/officeart/2018/2/layout/IconVerticalSolidList"/>
    <dgm:cxn modelId="{B9F2268C-FE40-41E8-AE0A-D7E2CAD045C8}" srcId="{A59C45A2-C99F-4EC4-8CDB-51C8BED3A7E6}" destId="{E274684A-186D-472B-9EF6-CED7BF073F86}" srcOrd="2" destOrd="0" parTransId="{15F5C193-74AC-4244-BB3F-E31120906E22}" sibTransId="{5E47E2B5-18C3-44A7-AA8A-5F22136E71C8}"/>
    <dgm:cxn modelId="{8F2837BB-58BA-4764-86E9-37381F0461B9}" srcId="{A59C45A2-C99F-4EC4-8CDB-51C8BED3A7E6}" destId="{378ABB58-521F-4387-8354-460084798989}" srcOrd="0" destOrd="0" parTransId="{71DAB898-AA9E-4163-9606-D0C6ECF3B7E1}" sibTransId="{7D3750B7-4AA2-4EE6-AF8B-28789DFC1CB7}"/>
    <dgm:cxn modelId="{7BFE2AC3-F94E-426C-B849-F2383DBD9179}" type="presOf" srcId="{A59C45A2-C99F-4EC4-8CDB-51C8BED3A7E6}" destId="{0E04498D-D486-4042-AAC1-9AE9205BAB11}" srcOrd="0" destOrd="0" presId="urn:microsoft.com/office/officeart/2018/2/layout/IconVerticalSolidList"/>
    <dgm:cxn modelId="{9E286CCB-7E51-4B4D-B27D-AF76A7833D33}" type="presOf" srcId="{F4B12966-7444-402E-AA18-30973F19A373}" destId="{8F85D9C4-2A91-4900-BBAE-CBA32921085F}" srcOrd="0" destOrd="0" presId="urn:microsoft.com/office/officeart/2018/2/layout/IconVerticalSolidList"/>
    <dgm:cxn modelId="{B682F7E6-5FE9-4C1B-828D-B1E172440FED}" type="presOf" srcId="{378ABB58-521F-4387-8354-460084798989}" destId="{6F14F3E6-DD7A-4361-8356-DEE6EA483A6D}" srcOrd="0" destOrd="0" presId="urn:microsoft.com/office/officeart/2018/2/layout/IconVerticalSolidList"/>
    <dgm:cxn modelId="{C2C4A87D-421C-4F23-BD22-3EB9487BA3D9}" type="presParOf" srcId="{0E04498D-D486-4042-AAC1-9AE9205BAB11}" destId="{E6A328A9-294C-4E8E-AE26-731952A399E0}" srcOrd="0" destOrd="0" presId="urn:microsoft.com/office/officeart/2018/2/layout/IconVerticalSolidList"/>
    <dgm:cxn modelId="{23ADB8D9-FC09-4CCF-8D83-FA171707413E}" type="presParOf" srcId="{E6A328A9-294C-4E8E-AE26-731952A399E0}" destId="{33A7300C-861D-4D23-9DE8-3C03D4928747}" srcOrd="0" destOrd="0" presId="urn:microsoft.com/office/officeart/2018/2/layout/IconVerticalSolidList"/>
    <dgm:cxn modelId="{DEC964E7-0BD2-4DD8-B50F-D24CFBC823ED}" type="presParOf" srcId="{E6A328A9-294C-4E8E-AE26-731952A399E0}" destId="{432F786D-A3BB-46CE-AC36-714D96D37E17}" srcOrd="1" destOrd="0" presId="urn:microsoft.com/office/officeart/2018/2/layout/IconVerticalSolidList"/>
    <dgm:cxn modelId="{D8B3092B-6F6B-4AF2-9D13-1EC31BD74875}" type="presParOf" srcId="{E6A328A9-294C-4E8E-AE26-731952A399E0}" destId="{721AF2BA-86F3-45CE-8C7E-FA6A2798FACF}" srcOrd="2" destOrd="0" presId="urn:microsoft.com/office/officeart/2018/2/layout/IconVerticalSolidList"/>
    <dgm:cxn modelId="{8C4FF9CD-608F-4A23-AE3F-40EF1A206AA2}" type="presParOf" srcId="{E6A328A9-294C-4E8E-AE26-731952A399E0}" destId="{6F14F3E6-DD7A-4361-8356-DEE6EA483A6D}" srcOrd="3" destOrd="0" presId="urn:microsoft.com/office/officeart/2018/2/layout/IconVerticalSolidList"/>
    <dgm:cxn modelId="{26CDD902-310E-45D9-938F-D467784504A6}" type="presParOf" srcId="{0E04498D-D486-4042-AAC1-9AE9205BAB11}" destId="{6A244719-3B4F-4A71-8549-97D5E41AC096}" srcOrd="1" destOrd="0" presId="urn:microsoft.com/office/officeart/2018/2/layout/IconVerticalSolidList"/>
    <dgm:cxn modelId="{A3F05F56-DEA4-41DC-B0C0-83DE69C47195}" type="presParOf" srcId="{0E04498D-D486-4042-AAC1-9AE9205BAB11}" destId="{EB81E638-420F-44D1-BB7A-355C3184961D}" srcOrd="2" destOrd="0" presId="urn:microsoft.com/office/officeart/2018/2/layout/IconVerticalSolidList"/>
    <dgm:cxn modelId="{3C2ED003-6C93-4531-B44E-B2F140204869}" type="presParOf" srcId="{EB81E638-420F-44D1-BB7A-355C3184961D}" destId="{81E4CC6F-CB1D-43C6-A84C-90D7644D0D90}" srcOrd="0" destOrd="0" presId="urn:microsoft.com/office/officeart/2018/2/layout/IconVerticalSolidList"/>
    <dgm:cxn modelId="{8E80EBB7-3ECE-4B30-868D-4E199998FEA6}" type="presParOf" srcId="{EB81E638-420F-44D1-BB7A-355C3184961D}" destId="{7241E844-5530-4B17-BEC5-3A6FBAEAAC05}" srcOrd="1" destOrd="0" presId="urn:microsoft.com/office/officeart/2018/2/layout/IconVerticalSolidList"/>
    <dgm:cxn modelId="{E4405BA4-7D08-4E2D-89DD-23B95766956A}" type="presParOf" srcId="{EB81E638-420F-44D1-BB7A-355C3184961D}" destId="{DE902975-6BFD-4797-BFAC-915BC2C445AD}" srcOrd="2" destOrd="0" presId="urn:microsoft.com/office/officeart/2018/2/layout/IconVerticalSolidList"/>
    <dgm:cxn modelId="{6D2DDFAD-9218-4E84-9094-2C03695E16D6}" type="presParOf" srcId="{EB81E638-420F-44D1-BB7A-355C3184961D}" destId="{D782757E-5A71-4C7A-91A6-81489BB79FAD}" srcOrd="3" destOrd="0" presId="urn:microsoft.com/office/officeart/2018/2/layout/IconVerticalSolidList"/>
    <dgm:cxn modelId="{88D83CAD-82A3-4DB6-BAC7-6E0FEE5FEFB4}" type="presParOf" srcId="{0E04498D-D486-4042-AAC1-9AE9205BAB11}" destId="{B3CF2C37-5AD8-4A0F-AA11-1EEF984A599B}" srcOrd="3" destOrd="0" presId="urn:microsoft.com/office/officeart/2018/2/layout/IconVerticalSolidList"/>
    <dgm:cxn modelId="{AB65B0AE-74D6-40CB-9E78-99CACC8B42A6}" type="presParOf" srcId="{0E04498D-D486-4042-AAC1-9AE9205BAB11}" destId="{4332F8E0-164B-44ED-8543-3294B00CF8E2}" srcOrd="4" destOrd="0" presId="urn:microsoft.com/office/officeart/2018/2/layout/IconVerticalSolidList"/>
    <dgm:cxn modelId="{306E1E18-CF6E-4B11-9769-F3010D883ABF}" type="presParOf" srcId="{4332F8E0-164B-44ED-8543-3294B00CF8E2}" destId="{B5AAECAC-956E-4F4B-A1A7-5D159315E31B}" srcOrd="0" destOrd="0" presId="urn:microsoft.com/office/officeart/2018/2/layout/IconVerticalSolidList"/>
    <dgm:cxn modelId="{B3C0C8B3-5733-41B1-98E6-BF6405E19E2B}" type="presParOf" srcId="{4332F8E0-164B-44ED-8543-3294B00CF8E2}" destId="{F3F49A5C-2A6A-4A12-87B9-BE64F92F1DED}" srcOrd="1" destOrd="0" presId="urn:microsoft.com/office/officeart/2018/2/layout/IconVerticalSolidList"/>
    <dgm:cxn modelId="{32F54ABB-528A-4CB6-A2CD-DFF725E6DF67}" type="presParOf" srcId="{4332F8E0-164B-44ED-8543-3294B00CF8E2}" destId="{3D929746-B0E8-4360-A8B9-865EDA5D4C68}" srcOrd="2" destOrd="0" presId="urn:microsoft.com/office/officeart/2018/2/layout/IconVerticalSolidList"/>
    <dgm:cxn modelId="{D8FA7B99-E1DD-49E7-BDA0-9078A51C4438}" type="presParOf" srcId="{4332F8E0-164B-44ED-8543-3294B00CF8E2}" destId="{6350C2D8-6ACB-4286-97EB-F591BCFED7BD}" srcOrd="3" destOrd="0" presId="urn:microsoft.com/office/officeart/2018/2/layout/IconVerticalSolidList"/>
    <dgm:cxn modelId="{AAEC9A9F-F636-484B-8FC3-0761CD8708C2}" type="presParOf" srcId="{0E04498D-D486-4042-AAC1-9AE9205BAB11}" destId="{5E61EA7D-46F1-400F-9125-F08BA6EE361F}" srcOrd="5" destOrd="0" presId="urn:microsoft.com/office/officeart/2018/2/layout/IconVerticalSolidList"/>
    <dgm:cxn modelId="{E42219A0-3538-48E9-B999-170E863F0313}" type="presParOf" srcId="{0E04498D-D486-4042-AAC1-9AE9205BAB11}" destId="{F96AB932-BC8B-47AE-9848-16892EBC6810}" srcOrd="6" destOrd="0" presId="urn:microsoft.com/office/officeart/2018/2/layout/IconVerticalSolidList"/>
    <dgm:cxn modelId="{FBC1B915-3C4C-4197-BA79-A50ADD66ADB3}" type="presParOf" srcId="{F96AB932-BC8B-47AE-9848-16892EBC6810}" destId="{40191F44-B8C8-4E97-8708-2E073C879EBE}" srcOrd="0" destOrd="0" presId="urn:microsoft.com/office/officeart/2018/2/layout/IconVerticalSolidList"/>
    <dgm:cxn modelId="{60AB4B9F-A37C-4AF4-905E-57D4F0432547}" type="presParOf" srcId="{F96AB932-BC8B-47AE-9848-16892EBC6810}" destId="{E32E49C9-B794-4855-8D93-553CAC4EBCD8}" srcOrd="1" destOrd="0" presId="urn:microsoft.com/office/officeart/2018/2/layout/IconVerticalSolidList"/>
    <dgm:cxn modelId="{49D47D93-1F93-4E20-A6D9-7BB38719E0BB}" type="presParOf" srcId="{F96AB932-BC8B-47AE-9848-16892EBC6810}" destId="{A591FBF6-BFE7-4834-BEFB-653B2B4B042C}" srcOrd="2" destOrd="0" presId="urn:microsoft.com/office/officeart/2018/2/layout/IconVerticalSolidList"/>
    <dgm:cxn modelId="{A08E9213-9A3A-432D-AE44-AE1685CAD72C}" type="presParOf" srcId="{F96AB932-BC8B-47AE-9848-16892EBC6810}" destId="{8F85D9C4-2A91-4900-BBAE-CBA3292108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DAA147-8CEC-4C5F-97E1-7AC38D0E085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AB8DC29-DFE9-495B-9741-A64096B0BFF6}">
      <dgm:prSet/>
      <dgm:spPr/>
      <dgm:t>
        <a:bodyPr/>
        <a:lstStyle/>
        <a:p>
          <a:r>
            <a:rPr lang="en-US"/>
            <a:t>Hand hygiene is essential , you can use soap and water and alcohol based hand rub.</a:t>
          </a:r>
        </a:p>
      </dgm:t>
    </dgm:pt>
    <dgm:pt modelId="{4971532D-1F2A-4925-BD08-D6A48A59C214}" type="parTrans" cxnId="{9486AC7B-F3CF-4369-B6CB-600C31F0FCAB}">
      <dgm:prSet/>
      <dgm:spPr/>
      <dgm:t>
        <a:bodyPr/>
        <a:lstStyle/>
        <a:p>
          <a:endParaRPr lang="en-US"/>
        </a:p>
      </dgm:t>
    </dgm:pt>
    <dgm:pt modelId="{5A1559C6-FC00-4B79-A072-FBF373DC0D85}" type="sibTrans" cxnId="{9486AC7B-F3CF-4369-B6CB-600C31F0FCAB}">
      <dgm:prSet/>
      <dgm:spPr/>
      <dgm:t>
        <a:bodyPr/>
        <a:lstStyle/>
        <a:p>
          <a:endParaRPr lang="en-US"/>
        </a:p>
      </dgm:t>
    </dgm:pt>
    <dgm:pt modelId="{13BCBA89-BF1B-4A93-9398-0586B4DA0E85}">
      <dgm:prSet/>
      <dgm:spPr/>
      <dgm:t>
        <a:bodyPr/>
        <a:lstStyle/>
        <a:p>
          <a:r>
            <a:rPr lang="en-US"/>
            <a:t>Equipment Sterilization &amp; Disinfection, Regular cleaning of medical devices and using  Appropriate disinfectants. </a:t>
          </a:r>
        </a:p>
      </dgm:t>
    </dgm:pt>
    <dgm:pt modelId="{2FADB5E8-F21E-4AE3-AF16-005F00BEA379}" type="parTrans" cxnId="{6A742C44-46FE-4FC4-B988-CF5A37C9A843}">
      <dgm:prSet/>
      <dgm:spPr/>
      <dgm:t>
        <a:bodyPr/>
        <a:lstStyle/>
        <a:p>
          <a:endParaRPr lang="en-US"/>
        </a:p>
      </dgm:t>
    </dgm:pt>
    <dgm:pt modelId="{9E38BF99-290F-42FB-8F41-DA3BC9DD475C}" type="sibTrans" cxnId="{6A742C44-46FE-4FC4-B988-CF5A37C9A843}">
      <dgm:prSet/>
      <dgm:spPr/>
      <dgm:t>
        <a:bodyPr/>
        <a:lstStyle/>
        <a:p>
          <a:endParaRPr lang="en-US"/>
        </a:p>
      </dgm:t>
    </dgm:pt>
    <dgm:pt modelId="{CD2D5A0F-428A-4960-9102-D28AAEC2018C}">
      <dgm:prSet/>
      <dgm:spPr/>
      <dgm:t>
        <a:bodyPr/>
        <a:lstStyle/>
        <a:p>
          <a:r>
            <a:rPr lang="en-US"/>
            <a:t>Maintain sterility during procedures And proper insertion of iv and catheters. </a:t>
          </a:r>
        </a:p>
      </dgm:t>
    </dgm:pt>
    <dgm:pt modelId="{88022595-A57A-415E-99E4-2ADAE2970A69}" type="parTrans" cxnId="{4337889B-B118-4FEF-ADFB-E23FAD6A29E6}">
      <dgm:prSet/>
      <dgm:spPr/>
      <dgm:t>
        <a:bodyPr/>
        <a:lstStyle/>
        <a:p>
          <a:endParaRPr lang="en-US"/>
        </a:p>
      </dgm:t>
    </dgm:pt>
    <dgm:pt modelId="{3CEA1010-E595-48A7-B6FF-2E52E5A852C1}" type="sibTrans" cxnId="{4337889B-B118-4FEF-ADFB-E23FAD6A29E6}">
      <dgm:prSet/>
      <dgm:spPr/>
      <dgm:t>
        <a:bodyPr/>
        <a:lstStyle/>
        <a:p>
          <a:endParaRPr lang="en-US"/>
        </a:p>
      </dgm:t>
    </dgm:pt>
    <dgm:pt modelId="{B6E2FE19-2DFE-AA4C-BCE1-262FC4335476}" type="pres">
      <dgm:prSet presAssocID="{D0DAA147-8CEC-4C5F-97E1-7AC38D0E0851}" presName="linear" presStyleCnt="0">
        <dgm:presLayoutVars>
          <dgm:animLvl val="lvl"/>
          <dgm:resizeHandles val="exact"/>
        </dgm:presLayoutVars>
      </dgm:prSet>
      <dgm:spPr/>
    </dgm:pt>
    <dgm:pt modelId="{5472D37A-832C-EE48-BEC8-C49AC5F1B234}" type="pres">
      <dgm:prSet presAssocID="{BAB8DC29-DFE9-495B-9741-A64096B0BFF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85C8762-6F46-EA4F-9DB5-BFC9CDFDD0DB}" type="pres">
      <dgm:prSet presAssocID="{5A1559C6-FC00-4B79-A072-FBF373DC0D85}" presName="spacer" presStyleCnt="0"/>
      <dgm:spPr/>
    </dgm:pt>
    <dgm:pt modelId="{419EDA1E-68D3-7243-9201-E25C02F4ED35}" type="pres">
      <dgm:prSet presAssocID="{13BCBA89-BF1B-4A93-9398-0586B4DA0E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69D0389-3876-9D4B-B371-969E4EB59BF1}" type="pres">
      <dgm:prSet presAssocID="{9E38BF99-290F-42FB-8F41-DA3BC9DD475C}" presName="spacer" presStyleCnt="0"/>
      <dgm:spPr/>
    </dgm:pt>
    <dgm:pt modelId="{11DE6825-AAC0-F643-909F-873F2689682D}" type="pres">
      <dgm:prSet presAssocID="{CD2D5A0F-428A-4960-9102-D28AAEC2018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A742C44-46FE-4FC4-B988-CF5A37C9A843}" srcId="{D0DAA147-8CEC-4C5F-97E1-7AC38D0E0851}" destId="{13BCBA89-BF1B-4A93-9398-0586B4DA0E85}" srcOrd="1" destOrd="0" parTransId="{2FADB5E8-F21E-4AE3-AF16-005F00BEA379}" sibTransId="{9E38BF99-290F-42FB-8F41-DA3BC9DD475C}"/>
    <dgm:cxn modelId="{9486AC7B-F3CF-4369-B6CB-600C31F0FCAB}" srcId="{D0DAA147-8CEC-4C5F-97E1-7AC38D0E0851}" destId="{BAB8DC29-DFE9-495B-9741-A64096B0BFF6}" srcOrd="0" destOrd="0" parTransId="{4971532D-1F2A-4925-BD08-D6A48A59C214}" sibTransId="{5A1559C6-FC00-4B79-A072-FBF373DC0D85}"/>
    <dgm:cxn modelId="{D3DC8C7C-3719-C545-9FDC-EF575FDAFB6D}" type="presOf" srcId="{BAB8DC29-DFE9-495B-9741-A64096B0BFF6}" destId="{5472D37A-832C-EE48-BEC8-C49AC5F1B234}" srcOrd="0" destOrd="0" presId="urn:microsoft.com/office/officeart/2005/8/layout/vList2"/>
    <dgm:cxn modelId="{6257DE99-DF10-3C40-BEB1-320D301C1CDD}" type="presOf" srcId="{13BCBA89-BF1B-4A93-9398-0586B4DA0E85}" destId="{419EDA1E-68D3-7243-9201-E25C02F4ED35}" srcOrd="0" destOrd="0" presId="urn:microsoft.com/office/officeart/2005/8/layout/vList2"/>
    <dgm:cxn modelId="{4337889B-B118-4FEF-ADFB-E23FAD6A29E6}" srcId="{D0DAA147-8CEC-4C5F-97E1-7AC38D0E0851}" destId="{CD2D5A0F-428A-4960-9102-D28AAEC2018C}" srcOrd="2" destOrd="0" parTransId="{88022595-A57A-415E-99E4-2ADAE2970A69}" sibTransId="{3CEA1010-E595-48A7-B6FF-2E52E5A852C1}"/>
    <dgm:cxn modelId="{E19F36A2-B189-674F-878B-EC25DA4DB542}" type="presOf" srcId="{D0DAA147-8CEC-4C5F-97E1-7AC38D0E0851}" destId="{B6E2FE19-2DFE-AA4C-BCE1-262FC4335476}" srcOrd="0" destOrd="0" presId="urn:microsoft.com/office/officeart/2005/8/layout/vList2"/>
    <dgm:cxn modelId="{D4F8BBF6-9D24-7046-ADFE-1E7BED87A8D8}" type="presOf" srcId="{CD2D5A0F-428A-4960-9102-D28AAEC2018C}" destId="{11DE6825-AAC0-F643-909F-873F2689682D}" srcOrd="0" destOrd="0" presId="urn:microsoft.com/office/officeart/2005/8/layout/vList2"/>
    <dgm:cxn modelId="{11DE1D8C-56A8-204C-814D-EB8F83EA3254}" type="presParOf" srcId="{B6E2FE19-2DFE-AA4C-BCE1-262FC4335476}" destId="{5472D37A-832C-EE48-BEC8-C49AC5F1B234}" srcOrd="0" destOrd="0" presId="urn:microsoft.com/office/officeart/2005/8/layout/vList2"/>
    <dgm:cxn modelId="{B488043A-85D7-DE41-8852-BB1E6178533C}" type="presParOf" srcId="{B6E2FE19-2DFE-AA4C-BCE1-262FC4335476}" destId="{D85C8762-6F46-EA4F-9DB5-BFC9CDFDD0DB}" srcOrd="1" destOrd="0" presId="urn:microsoft.com/office/officeart/2005/8/layout/vList2"/>
    <dgm:cxn modelId="{8CCE47F1-B63F-7A46-80CC-AD9ED0898ACB}" type="presParOf" srcId="{B6E2FE19-2DFE-AA4C-BCE1-262FC4335476}" destId="{419EDA1E-68D3-7243-9201-E25C02F4ED35}" srcOrd="2" destOrd="0" presId="urn:microsoft.com/office/officeart/2005/8/layout/vList2"/>
    <dgm:cxn modelId="{8D117737-E363-124C-9084-A9A61AD0D159}" type="presParOf" srcId="{B6E2FE19-2DFE-AA4C-BCE1-262FC4335476}" destId="{669D0389-3876-9D4B-B371-969E4EB59BF1}" srcOrd="3" destOrd="0" presId="urn:microsoft.com/office/officeart/2005/8/layout/vList2"/>
    <dgm:cxn modelId="{ADF4FA66-62E8-764A-BEC7-97653DBDE41D}" type="presParOf" srcId="{B6E2FE19-2DFE-AA4C-BCE1-262FC4335476}" destId="{11DE6825-AAC0-F643-909F-873F2689682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F21879-5B89-4D7B-9CE5-A8D0EA6284A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5CE7D6-D38F-41A3-B40A-F0B942B2426B}">
      <dgm:prSet/>
      <dgm:spPr/>
      <dgm:t>
        <a:bodyPr/>
        <a:lstStyle/>
        <a:p>
          <a:r>
            <a:rPr lang="en-US"/>
            <a:t>This helps for the safety of Health care professionals. </a:t>
          </a:r>
        </a:p>
      </dgm:t>
    </dgm:pt>
    <dgm:pt modelId="{9A4A6B33-3FB9-4793-9431-8B10BC1127B9}" type="parTrans" cxnId="{272BE509-641C-4580-96EC-4B97653855BB}">
      <dgm:prSet/>
      <dgm:spPr/>
      <dgm:t>
        <a:bodyPr/>
        <a:lstStyle/>
        <a:p>
          <a:endParaRPr lang="en-US"/>
        </a:p>
      </dgm:t>
    </dgm:pt>
    <dgm:pt modelId="{5BBB2895-CE6B-4057-B0F9-59BD7D182716}" type="sibTrans" cxnId="{272BE509-641C-4580-96EC-4B97653855BB}">
      <dgm:prSet/>
      <dgm:spPr/>
      <dgm:t>
        <a:bodyPr/>
        <a:lstStyle/>
        <a:p>
          <a:endParaRPr lang="en-US"/>
        </a:p>
      </dgm:t>
    </dgm:pt>
    <dgm:pt modelId="{C30C42D5-8D2C-4578-B12A-DAB8F7EC183C}">
      <dgm:prSet/>
      <dgm:spPr/>
      <dgm:t>
        <a:bodyPr/>
        <a:lstStyle/>
        <a:p>
          <a:r>
            <a:rPr lang="en-US"/>
            <a:t>Health care professionals use,gloves ,masks, gowns, Eye protection ,to help with the transmission of pathogens.</a:t>
          </a:r>
        </a:p>
      </dgm:t>
    </dgm:pt>
    <dgm:pt modelId="{0BF60908-AB82-499D-A2A9-15B6DB7529D5}" type="parTrans" cxnId="{E91ED038-A57D-41D2-B235-E689C9D5A0FC}">
      <dgm:prSet/>
      <dgm:spPr/>
      <dgm:t>
        <a:bodyPr/>
        <a:lstStyle/>
        <a:p>
          <a:endParaRPr lang="en-US"/>
        </a:p>
      </dgm:t>
    </dgm:pt>
    <dgm:pt modelId="{12E3C01E-A5E9-41AA-B5B5-41E4AE79FC01}" type="sibTrans" cxnId="{E91ED038-A57D-41D2-B235-E689C9D5A0FC}">
      <dgm:prSet/>
      <dgm:spPr/>
      <dgm:t>
        <a:bodyPr/>
        <a:lstStyle/>
        <a:p>
          <a:endParaRPr lang="en-US"/>
        </a:p>
      </dgm:t>
    </dgm:pt>
    <dgm:pt modelId="{F5BE04A9-AE79-264C-B714-709EC30BB1AB}" type="pres">
      <dgm:prSet presAssocID="{2CF21879-5B89-4D7B-9CE5-A8D0EA6284A6}" presName="linear" presStyleCnt="0">
        <dgm:presLayoutVars>
          <dgm:animLvl val="lvl"/>
          <dgm:resizeHandles val="exact"/>
        </dgm:presLayoutVars>
      </dgm:prSet>
      <dgm:spPr/>
    </dgm:pt>
    <dgm:pt modelId="{6808AFD2-AD42-E04D-B29F-4A24B4C109E0}" type="pres">
      <dgm:prSet presAssocID="{115CE7D6-D38F-41A3-B40A-F0B942B242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4A8996E-00A1-5C4F-8569-FBC76D302397}" type="pres">
      <dgm:prSet presAssocID="{5BBB2895-CE6B-4057-B0F9-59BD7D182716}" presName="spacer" presStyleCnt="0"/>
      <dgm:spPr/>
    </dgm:pt>
    <dgm:pt modelId="{5360C18D-458F-574F-846D-4BE8CCE5759A}" type="pres">
      <dgm:prSet presAssocID="{C30C42D5-8D2C-4578-B12A-DAB8F7EC183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EE1AF02-9A2E-1D4F-849C-B8F050523949}" type="presOf" srcId="{115CE7D6-D38F-41A3-B40A-F0B942B2426B}" destId="{6808AFD2-AD42-E04D-B29F-4A24B4C109E0}" srcOrd="0" destOrd="0" presId="urn:microsoft.com/office/officeart/2005/8/layout/vList2"/>
    <dgm:cxn modelId="{272BE509-641C-4580-96EC-4B97653855BB}" srcId="{2CF21879-5B89-4D7B-9CE5-A8D0EA6284A6}" destId="{115CE7D6-D38F-41A3-B40A-F0B942B2426B}" srcOrd="0" destOrd="0" parTransId="{9A4A6B33-3FB9-4793-9431-8B10BC1127B9}" sibTransId="{5BBB2895-CE6B-4057-B0F9-59BD7D182716}"/>
    <dgm:cxn modelId="{E91ED038-A57D-41D2-B235-E689C9D5A0FC}" srcId="{2CF21879-5B89-4D7B-9CE5-A8D0EA6284A6}" destId="{C30C42D5-8D2C-4578-B12A-DAB8F7EC183C}" srcOrd="1" destOrd="0" parTransId="{0BF60908-AB82-499D-A2A9-15B6DB7529D5}" sibTransId="{12E3C01E-A5E9-41AA-B5B5-41E4AE79FC01}"/>
    <dgm:cxn modelId="{A527C353-9C09-BC4A-9B1C-5B5AE642F3BF}" type="presOf" srcId="{2CF21879-5B89-4D7B-9CE5-A8D0EA6284A6}" destId="{F5BE04A9-AE79-264C-B714-709EC30BB1AB}" srcOrd="0" destOrd="0" presId="urn:microsoft.com/office/officeart/2005/8/layout/vList2"/>
    <dgm:cxn modelId="{268D7CF0-51CE-E944-828D-85B4346C1403}" type="presOf" srcId="{C30C42D5-8D2C-4578-B12A-DAB8F7EC183C}" destId="{5360C18D-458F-574F-846D-4BE8CCE5759A}" srcOrd="0" destOrd="0" presId="urn:microsoft.com/office/officeart/2005/8/layout/vList2"/>
    <dgm:cxn modelId="{F1A10E99-0C97-2940-8945-8219784E33AC}" type="presParOf" srcId="{F5BE04A9-AE79-264C-B714-709EC30BB1AB}" destId="{6808AFD2-AD42-E04D-B29F-4A24B4C109E0}" srcOrd="0" destOrd="0" presId="urn:microsoft.com/office/officeart/2005/8/layout/vList2"/>
    <dgm:cxn modelId="{767921A0-5D14-D24D-B101-8484B0942A1A}" type="presParOf" srcId="{F5BE04A9-AE79-264C-B714-709EC30BB1AB}" destId="{44A8996E-00A1-5C4F-8569-FBC76D302397}" srcOrd="1" destOrd="0" presId="urn:microsoft.com/office/officeart/2005/8/layout/vList2"/>
    <dgm:cxn modelId="{CB698E70-9742-904E-BDAB-A3AD0EBAAA7B}" type="presParOf" srcId="{F5BE04A9-AE79-264C-B714-709EC30BB1AB}" destId="{5360C18D-458F-574F-846D-4BE8CCE5759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E62E0-3E51-4101-944B-211D2061ED16}">
      <dsp:nvSpPr>
        <dsp:cNvPr id="0" name=""/>
        <dsp:cNvSpPr/>
      </dsp:nvSpPr>
      <dsp:spPr>
        <a:xfrm>
          <a:off x="0" y="706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7B6B6-B4F9-4A31-ADDB-3F0825894F94}">
      <dsp:nvSpPr>
        <dsp:cNvPr id="0" name=""/>
        <dsp:cNvSpPr/>
      </dsp:nvSpPr>
      <dsp:spPr>
        <a:xfrm>
          <a:off x="500008" y="372613"/>
          <a:ext cx="909106" cy="9091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279F2-CACF-4757-8F87-FA5460617B3A}">
      <dsp:nvSpPr>
        <dsp:cNvPr id="0" name=""/>
        <dsp:cNvSpPr/>
      </dsp:nvSpPr>
      <dsp:spPr>
        <a:xfrm>
          <a:off x="1909124" y="706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Patients during their stay in ICU,can acquire infections ,it’s usually 48hrs after admission. </a:t>
          </a:r>
        </a:p>
      </dsp:txBody>
      <dsp:txXfrm>
        <a:off x="1909124" y="706"/>
        <a:ext cx="5040315" cy="1652921"/>
      </dsp:txXfrm>
    </dsp:sp>
    <dsp:sp modelId="{98512DA7-D23F-4B97-8CC9-0F254B11721F}">
      <dsp:nvSpPr>
        <dsp:cNvPr id="0" name=""/>
        <dsp:cNvSpPr/>
      </dsp:nvSpPr>
      <dsp:spPr>
        <a:xfrm>
          <a:off x="0" y="2066857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A173B3-0495-4529-AB35-5E4434CB1553}">
      <dsp:nvSpPr>
        <dsp:cNvPr id="0" name=""/>
        <dsp:cNvSpPr/>
      </dsp:nvSpPr>
      <dsp:spPr>
        <a:xfrm>
          <a:off x="500008" y="2438765"/>
          <a:ext cx="909106" cy="9091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0429E-500B-4FC3-9E04-C7D755CCD0A9}">
      <dsp:nvSpPr>
        <dsp:cNvPr id="0" name=""/>
        <dsp:cNvSpPr/>
      </dsp:nvSpPr>
      <dsp:spPr>
        <a:xfrm>
          <a:off x="1909124" y="2066857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Infection prevention is required  to reduce mortality and complications in patients. </a:t>
          </a:r>
        </a:p>
      </dsp:txBody>
      <dsp:txXfrm>
        <a:off x="1909124" y="2066857"/>
        <a:ext cx="5040315" cy="1652921"/>
      </dsp:txXfrm>
    </dsp:sp>
    <dsp:sp modelId="{026D41A4-DF5C-4D11-8288-6F4BE1543CA6}">
      <dsp:nvSpPr>
        <dsp:cNvPr id="0" name=""/>
        <dsp:cNvSpPr/>
      </dsp:nvSpPr>
      <dsp:spPr>
        <a:xfrm>
          <a:off x="0" y="4133009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C5AEE7-3B85-433B-8201-9AE9AAD2E95A}">
      <dsp:nvSpPr>
        <dsp:cNvPr id="0" name=""/>
        <dsp:cNvSpPr/>
      </dsp:nvSpPr>
      <dsp:spPr>
        <a:xfrm>
          <a:off x="500008" y="4504916"/>
          <a:ext cx="909106" cy="9091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B860A-D0C0-4C22-822C-4B35487ED8CF}">
      <dsp:nvSpPr>
        <dsp:cNvPr id="0" name=""/>
        <dsp:cNvSpPr/>
      </dsp:nvSpPr>
      <dsp:spPr>
        <a:xfrm>
          <a:off x="1909124" y="4133009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ICU patient are more vulnerable because they have weakened immune system and also invasive  procedures they undergo.</a:t>
          </a:r>
        </a:p>
      </dsp:txBody>
      <dsp:txXfrm>
        <a:off x="1909124" y="4133009"/>
        <a:ext cx="5040315" cy="16529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7300C-861D-4D23-9DE8-3C03D4928747}">
      <dsp:nvSpPr>
        <dsp:cNvPr id="0" name=""/>
        <dsp:cNvSpPr/>
      </dsp:nvSpPr>
      <dsp:spPr>
        <a:xfrm>
          <a:off x="0" y="2401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F786D-A3BB-46CE-AC36-714D96D37E17}">
      <dsp:nvSpPr>
        <dsp:cNvPr id="0" name=""/>
        <dsp:cNvSpPr/>
      </dsp:nvSpPr>
      <dsp:spPr>
        <a:xfrm>
          <a:off x="368211" y="276278"/>
          <a:ext cx="669475" cy="669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4F3E6-DD7A-4361-8356-DEE6EA483A6D}">
      <dsp:nvSpPr>
        <dsp:cNvPr id="0" name=""/>
        <dsp:cNvSpPr/>
      </dsp:nvSpPr>
      <dsp:spPr>
        <a:xfrm>
          <a:off x="1405898" y="2401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Ventilator-associated pneumonia.</a:t>
          </a:r>
        </a:p>
      </dsp:txBody>
      <dsp:txXfrm>
        <a:off x="1405898" y="2401"/>
        <a:ext cx="5543541" cy="1217228"/>
      </dsp:txXfrm>
    </dsp:sp>
    <dsp:sp modelId="{81E4CC6F-CB1D-43C6-A84C-90D7644D0D90}">
      <dsp:nvSpPr>
        <dsp:cNvPr id="0" name=""/>
        <dsp:cNvSpPr/>
      </dsp:nvSpPr>
      <dsp:spPr>
        <a:xfrm>
          <a:off x="0" y="1523936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1E844-5530-4B17-BEC5-3A6FBAEAAC05}">
      <dsp:nvSpPr>
        <dsp:cNvPr id="0" name=""/>
        <dsp:cNvSpPr/>
      </dsp:nvSpPr>
      <dsp:spPr>
        <a:xfrm>
          <a:off x="368211" y="1797813"/>
          <a:ext cx="669475" cy="669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2757E-5A71-4C7A-91A6-81489BB79FAD}">
      <dsp:nvSpPr>
        <dsp:cNvPr id="0" name=""/>
        <dsp:cNvSpPr/>
      </dsp:nvSpPr>
      <dsp:spPr>
        <a:xfrm>
          <a:off x="1405898" y="1523936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(VAP)Catheter-associated urinary tract infections.</a:t>
          </a:r>
        </a:p>
      </dsp:txBody>
      <dsp:txXfrm>
        <a:off x="1405898" y="1523936"/>
        <a:ext cx="5543541" cy="1217228"/>
      </dsp:txXfrm>
    </dsp:sp>
    <dsp:sp modelId="{B5AAECAC-956E-4F4B-A1A7-5D159315E31B}">
      <dsp:nvSpPr>
        <dsp:cNvPr id="0" name=""/>
        <dsp:cNvSpPr/>
      </dsp:nvSpPr>
      <dsp:spPr>
        <a:xfrm>
          <a:off x="0" y="3045472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49A5C-2A6A-4A12-87B9-BE64F92F1DED}">
      <dsp:nvSpPr>
        <dsp:cNvPr id="0" name=""/>
        <dsp:cNvSpPr/>
      </dsp:nvSpPr>
      <dsp:spPr>
        <a:xfrm>
          <a:off x="368211" y="3319348"/>
          <a:ext cx="669475" cy="669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0C2D8-6ACB-4286-97EB-F591BCFED7BD}">
      <dsp:nvSpPr>
        <dsp:cNvPr id="0" name=""/>
        <dsp:cNvSpPr/>
      </dsp:nvSpPr>
      <dsp:spPr>
        <a:xfrm>
          <a:off x="1405898" y="3045472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Central line-associated bloodstream infections .</a:t>
          </a:r>
        </a:p>
      </dsp:txBody>
      <dsp:txXfrm>
        <a:off x="1405898" y="3045472"/>
        <a:ext cx="5543541" cy="1217228"/>
      </dsp:txXfrm>
    </dsp:sp>
    <dsp:sp modelId="{40191F44-B8C8-4E97-8708-2E073C879EBE}">
      <dsp:nvSpPr>
        <dsp:cNvPr id="0" name=""/>
        <dsp:cNvSpPr/>
      </dsp:nvSpPr>
      <dsp:spPr>
        <a:xfrm>
          <a:off x="0" y="4567007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E49C9-B794-4855-8D93-553CAC4EBCD8}">
      <dsp:nvSpPr>
        <dsp:cNvPr id="0" name=""/>
        <dsp:cNvSpPr/>
      </dsp:nvSpPr>
      <dsp:spPr>
        <a:xfrm>
          <a:off x="368211" y="4840883"/>
          <a:ext cx="669475" cy="6694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5D9C4-2A91-4900-BBAE-CBA32921085F}">
      <dsp:nvSpPr>
        <dsp:cNvPr id="0" name=""/>
        <dsp:cNvSpPr/>
      </dsp:nvSpPr>
      <dsp:spPr>
        <a:xfrm>
          <a:off x="1405898" y="4567007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Surgical site infections (SSI).</a:t>
          </a:r>
        </a:p>
      </dsp:txBody>
      <dsp:txXfrm>
        <a:off x="1405898" y="4567007"/>
        <a:ext cx="5543541" cy="12172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2D37A-832C-EE48-BEC8-C49AC5F1B234}">
      <dsp:nvSpPr>
        <dsp:cNvPr id="0" name=""/>
        <dsp:cNvSpPr/>
      </dsp:nvSpPr>
      <dsp:spPr>
        <a:xfrm>
          <a:off x="0" y="417733"/>
          <a:ext cx="6949440" cy="15947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Hand hygiene is essential , you can use soap and water and alcohol based hand rub.</a:t>
          </a:r>
        </a:p>
      </dsp:txBody>
      <dsp:txXfrm>
        <a:off x="77847" y="495580"/>
        <a:ext cx="6793746" cy="1439016"/>
      </dsp:txXfrm>
    </dsp:sp>
    <dsp:sp modelId="{419EDA1E-68D3-7243-9201-E25C02F4ED35}">
      <dsp:nvSpPr>
        <dsp:cNvPr id="0" name=""/>
        <dsp:cNvSpPr/>
      </dsp:nvSpPr>
      <dsp:spPr>
        <a:xfrm>
          <a:off x="0" y="2095963"/>
          <a:ext cx="6949440" cy="1594710"/>
        </a:xfrm>
        <a:prstGeom prst="roundRect">
          <a:avLst/>
        </a:prstGeom>
        <a:solidFill>
          <a:schemeClr val="accent5">
            <a:hueOff val="4557164"/>
            <a:satOff val="-2052"/>
            <a:lumOff val="-25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Equipment Sterilization &amp; Disinfection, Regular cleaning of medical devices and using  Appropriate disinfectants. </a:t>
          </a:r>
        </a:p>
      </dsp:txBody>
      <dsp:txXfrm>
        <a:off x="77847" y="2173810"/>
        <a:ext cx="6793746" cy="1439016"/>
      </dsp:txXfrm>
    </dsp:sp>
    <dsp:sp modelId="{11DE6825-AAC0-F643-909F-873F2689682D}">
      <dsp:nvSpPr>
        <dsp:cNvPr id="0" name=""/>
        <dsp:cNvSpPr/>
      </dsp:nvSpPr>
      <dsp:spPr>
        <a:xfrm>
          <a:off x="0" y="3774193"/>
          <a:ext cx="6949440" cy="1594710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Maintain sterility during procedures And proper insertion of iv and catheters. </a:t>
          </a:r>
        </a:p>
      </dsp:txBody>
      <dsp:txXfrm>
        <a:off x="77847" y="3852040"/>
        <a:ext cx="6793746" cy="14390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8AFD2-AD42-E04D-B29F-4A24B4C109E0}">
      <dsp:nvSpPr>
        <dsp:cNvPr id="0" name=""/>
        <dsp:cNvSpPr/>
      </dsp:nvSpPr>
      <dsp:spPr>
        <a:xfrm>
          <a:off x="0" y="362884"/>
          <a:ext cx="6949440" cy="24800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This helps for the safety of Health care professionals. </a:t>
          </a:r>
        </a:p>
      </dsp:txBody>
      <dsp:txXfrm>
        <a:off x="121065" y="483949"/>
        <a:ext cx="6707310" cy="2237904"/>
      </dsp:txXfrm>
    </dsp:sp>
    <dsp:sp modelId="{5360C18D-458F-574F-846D-4BE8CCE5759A}">
      <dsp:nvSpPr>
        <dsp:cNvPr id="0" name=""/>
        <dsp:cNvSpPr/>
      </dsp:nvSpPr>
      <dsp:spPr>
        <a:xfrm>
          <a:off x="0" y="2943718"/>
          <a:ext cx="6949440" cy="2480034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Health care professionals use,gloves ,masks, gowns, Eye protection ,to help with the transmission of pathogens.</a:t>
          </a:r>
        </a:p>
      </dsp:txBody>
      <dsp:txXfrm>
        <a:off x="121065" y="3064783"/>
        <a:ext cx="6707310" cy="2237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71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0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6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9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1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9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5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6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3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BA7680-B1FB-4B6B-2155-45DD5D6C4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1ED9C-678A-581A-6C62-98DA792148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82" r="9085" b="10478"/>
          <a:stretch>
            <a:fillRect/>
          </a:stretch>
        </p:blipFill>
        <p:spPr>
          <a:xfrm>
            <a:off x="-9623" y="0"/>
            <a:ext cx="12191980" cy="68580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32383"/>
            <a:ext cx="12192000" cy="452561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-155637" y="2086500"/>
            <a:ext cx="8837546" cy="1870483"/>
          </a:xfrm>
        </p:spPr>
        <p:txBody>
          <a:bodyPr>
            <a:normAutofit/>
          </a:bodyPr>
          <a:lstStyle/>
          <a:p>
            <a:pPr algn="l"/>
            <a:r>
              <a:rPr lang="en-US" sz="5100">
                <a:solidFill>
                  <a:srgbClr val="FFFFFF"/>
                </a:solidFill>
              </a:rPr>
              <a:t>Preventing infections in the  intensive care unit (ICU)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6656" y="5680757"/>
            <a:ext cx="8837546" cy="1177243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1100">
                <a:solidFill>
                  <a:srgbClr val="FFFFFF"/>
                </a:solidFill>
              </a:rPr>
              <a:t>Name.        :Theodora Kapungu 
Album.        :47038
Semester.    :5
Module.         :ANESTHESIOLOGY 
</a:t>
            </a:r>
          </a:p>
        </p:txBody>
      </p:sp>
    </p:spTree>
    <p:extLst>
      <p:ext uri="{BB962C8B-B14F-4D97-AF65-F5344CB8AC3E}">
        <p14:creationId xmlns:p14="http://schemas.microsoft.com/office/powerpoint/2010/main" val="1219137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Introduction 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25AD308B-4D3E-80E8-5904-0E0C72FD10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71571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043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Common ICU infections 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5B66B046-DCA8-73F2-12DB-A32426B0E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713337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2159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Picture 5" descr="Vaccine storage and manufacturing">
            <a:extLst>
              <a:ext uri="{FF2B5EF4-FFF2-40B4-BE49-F238E27FC236}">
                <a16:creationId xmlns:a16="http://schemas.microsoft.com/office/drawing/2014/main" id="{69F29562-9A88-F7FB-A1F3-F133D1E27E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085" b="232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A10D8F-D463-70E5-239B-17AD65E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86506" y="603315"/>
            <a:ext cx="5649211" cy="36857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/>
              <a:t>Sources of infections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286507" y="4437176"/>
            <a:ext cx="4007587" cy="12908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1900"/>
              <a:t>Healthcare workers (hands).Contaminated equipment.Hospital environment.</a:t>
            </a:r>
          </a:p>
        </p:txBody>
      </p:sp>
    </p:spTree>
    <p:extLst>
      <p:ext uri="{BB962C8B-B14F-4D97-AF65-F5344CB8AC3E}">
        <p14:creationId xmlns:p14="http://schemas.microsoft.com/office/powerpoint/2010/main" val="838453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Prevention methods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B5A89D2F-77E0-1706-7D43-47B93D0FAD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386350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15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Use of personal  proper protective equipment (PPE)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D57A39E4-CF33-8A98-5A76-0470E2D39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545215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785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603504"/>
            <a:ext cx="3553412" cy="1527048"/>
          </a:xfrm>
        </p:spPr>
        <p:txBody>
          <a:bodyPr anchor="b">
            <a:normAutofit/>
          </a:bodyPr>
          <a:lstStyle/>
          <a:p>
            <a:r>
              <a:rPr lang="en-US" dirty="0"/>
              <a:t>Antibiotic stewardship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8" y="2212848"/>
            <a:ext cx="3553412" cy="4122420"/>
          </a:xfrm>
        </p:spPr>
        <p:txBody>
          <a:bodyPr>
            <a:normAutofit/>
          </a:bodyPr>
          <a:lstStyle/>
          <a:p>
            <a:pPr lvl="0"/>
            <a:r>
              <a:rPr lang="en-US" sz="1800"/>
              <a:t>Always avoid unnecessary use of antibiotics and also prevent antibiotic Resistance. </a:t>
            </a:r>
          </a:p>
          <a:p>
            <a:pPr lvl="0"/>
            <a:r>
              <a:rPr lang="en-US" sz="1800"/>
              <a:t> Follow guidelines (e.g., Centers for Disease Control and Prevention recommendations)</a:t>
            </a:r>
          </a:p>
        </p:txBody>
      </p:sp>
      <p:pic>
        <p:nvPicPr>
          <p:cNvPr id="6" name="Picture 5" descr="Capsules and pills inside a glass bowl">
            <a:extLst>
              <a:ext uri="{FF2B5EF4-FFF2-40B4-BE49-F238E27FC236}">
                <a16:creationId xmlns:a16="http://schemas.microsoft.com/office/drawing/2014/main" id="{24678203-8DA1-F8A7-97A2-4D275F8DC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644" b="4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65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dirty="0"/>
              <a:t>Patient care practices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8" y="2584058"/>
            <a:ext cx="4621553" cy="3159018"/>
          </a:xfrm>
        </p:spPr>
        <p:txBody>
          <a:bodyPr>
            <a:normAutofit/>
          </a:bodyPr>
          <a:lstStyle/>
          <a:p>
            <a:pPr lvl="0"/>
            <a:r>
              <a:rPr lang="en-US" sz="1800"/>
              <a:t>Elevate head of bed  to (prevent Ventilator Associated pneumonia)Regular oral care.Early removal of unnecessary devices.Maintain proper nutrition</a:t>
            </a:r>
          </a:p>
        </p:txBody>
      </p:sp>
      <p:pic>
        <p:nvPicPr>
          <p:cNvPr id="8" name="Graphic 7" descr="Bed">
            <a:extLst>
              <a:ext uri="{FF2B5EF4-FFF2-40B4-BE49-F238E27FC236}">
                <a16:creationId xmlns:a16="http://schemas.microsoft.com/office/drawing/2014/main" id="{4D0E60CC-C543-984B-8B7A-7FBA32C9B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6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8" y="2584058"/>
            <a:ext cx="4621553" cy="3159018"/>
          </a:xfrm>
        </p:spPr>
        <p:txBody>
          <a:bodyPr>
            <a:normAutofit/>
          </a:bodyPr>
          <a:lstStyle/>
          <a:p>
            <a:pPr lvl="0"/>
            <a:r>
              <a:rPr lang="en-US" sz="1800"/>
              <a:t>Infection prevention is a team responsibility and  hand hygiene and aseptic techniques are key protocols  to reduce ICU infections and to  improve patient outcomes and survival.</a:t>
            </a:r>
          </a:p>
        </p:txBody>
      </p:sp>
      <p:pic>
        <p:nvPicPr>
          <p:cNvPr id="8" name="Graphic 7" descr="First Aid Kit">
            <a:extLst>
              <a:ext uri="{FF2B5EF4-FFF2-40B4-BE49-F238E27FC236}">
                <a16:creationId xmlns:a16="http://schemas.microsoft.com/office/drawing/2014/main" id="{B394C831-C003-064D-FD5E-7FC2DA09F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6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dirty="0"/>
              <a:t>Bibliography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2432424" y="1899631"/>
            <a:ext cx="7333128" cy="4011769"/>
          </a:xfrm>
        </p:spPr>
        <p:txBody>
          <a:bodyPr anchor="ctr">
            <a:normAutofit/>
          </a:bodyPr>
          <a:lstStyle/>
          <a:p>
            <a:pPr lvl="0"/>
            <a:r>
              <a:rPr lang="en-US" sz="1800"/>
              <a:t>World Health Organization. Guidelines on Hand Hygiene in Health CareCenters for Disease Control and Prevention. Healthcare-Associated Infections (HAIs) GuidelinesEuropean Centre for Disease Prevention and Control. Infection Prevention and Control in Healthcare SettingsOxford Handbook of Infection Prevention and Control. </a:t>
            </a:r>
          </a:p>
        </p:txBody>
      </p:sp>
    </p:spTree>
    <p:extLst>
      <p:ext uri="{BB962C8B-B14F-4D97-AF65-F5344CB8AC3E}">
        <p14:creationId xmlns:p14="http://schemas.microsoft.com/office/powerpoint/2010/main" val="2821977394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VanillaVTI</vt:lpstr>
      <vt:lpstr>Preventing infections in the  intensive care unit (ICU)</vt:lpstr>
      <vt:lpstr>Introduction </vt:lpstr>
      <vt:lpstr>Common ICU infections </vt:lpstr>
      <vt:lpstr>Sources of infections </vt:lpstr>
      <vt:lpstr>Prevention methods</vt:lpstr>
      <vt:lpstr>Use of personal  proper protective equipment (PPE)</vt:lpstr>
      <vt:lpstr>Antibiotic stewardship </vt:lpstr>
      <vt:lpstr>Patient care practices </vt:lpstr>
      <vt:lpstr>Conclusion </vt:lpstr>
      <vt:lpstr>Bibliography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Preventing infections in the  intensive care unit (ICU)</dc:title>
  <dc:creator>Theodora Nhamo</dc:creator>
  <cp:lastModifiedBy>Theodora Nhamo</cp:lastModifiedBy>
  <cp:revision>2</cp:revision>
  <dcterms:created xsi:type="dcterms:W3CDTF">2026-04-07T07:26:02Z</dcterms:created>
  <dcterms:modified xsi:type="dcterms:W3CDTF">2026-04-07T08:04:39Z</dcterms:modified>
</cp:coreProperties>
</file>